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CB148-90A3-4810-BF67-21B151652A22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5D517-15F6-41BC-BCBB-318E065930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Me llamo _______________ Clase 7IM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La fecha es el 9 de febrero del 2012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Propósito # 39 : ¿Qué hiciste ayer?</a:t>
            </a:r>
          </a:p>
          <a:p>
            <a:pPr lvl="0">
              <a:buNone/>
            </a:pPr>
            <a:r>
              <a:rPr lang="es-ES" sz="2400" dirty="0" smtClean="0"/>
              <a:t>Contesta las preguntas en oraciones completas.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800" dirty="0" smtClean="0"/>
              <a:t>¿</a:t>
            </a:r>
            <a:r>
              <a:rPr lang="es-ES" sz="2800" dirty="0"/>
              <a:t>Cuántas estaciones hay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¿Cuáles son las estaciones diferentes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¿Vas a la playa en el verano</a:t>
            </a:r>
            <a:r>
              <a:rPr lang="es-ES" sz="28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s-ES" sz="2800" dirty="0"/>
              <a:t>¿Esquías en el agua en el invierno?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s-ES" sz="2800" i="1" dirty="0" smtClean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es-ES" sz="28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                 </a:t>
            </a:r>
            <a:endParaRPr lang="en-US" sz="2400" dirty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right!!!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endings!</a:t>
            </a:r>
          </a:p>
          <a:p>
            <a:r>
              <a:rPr lang="en-US" dirty="0" smtClean="0"/>
              <a:t>The endings of the verb determine the tense.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8991600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6006"/>
                <a:gridCol w="3335594"/>
              </a:tblGrid>
              <a:tr h="78555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Miercoles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Jueves</a:t>
                      </a:r>
                      <a:endParaRPr lang="en-US" dirty="0"/>
                    </a:p>
                  </a:txBody>
                  <a:tcPr/>
                </a:tc>
              </a:tr>
              <a:tr h="5386647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                         </a:t>
                      </a:r>
                      <a:r>
                        <a:rPr lang="en-US" sz="2400" baseline="0" dirty="0" smtClean="0"/>
                        <a:t>                                  </a:t>
                      </a:r>
                    </a:p>
                    <a:p>
                      <a:r>
                        <a:rPr lang="en-US" sz="2400" baseline="0" dirty="0" smtClean="0"/>
                        <a:t>                    </a:t>
                      </a:r>
                    </a:p>
                    <a:p>
                      <a:r>
                        <a:rPr lang="en-US" sz="2400" baseline="0" dirty="0" smtClean="0"/>
                        <a:t>      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rgbClr val="C00000"/>
                </a:solidFill>
                <a:latin typeface="Academy Engraved LET" pitchFamily="2" charset="0"/>
              </a:rPr>
              <a:t>Febrero</a:t>
            </a:r>
            <a:r>
              <a:rPr lang="en-US" sz="3600" dirty="0" smtClean="0">
                <a:solidFill>
                  <a:srgbClr val="C00000"/>
                </a:solidFill>
                <a:latin typeface="Academy Engraved LET" pitchFamily="2" charset="0"/>
              </a:rPr>
              <a:t> 2012</a:t>
            </a:r>
            <a:endParaRPr lang="en-US" sz="3600" dirty="0">
              <a:solidFill>
                <a:srgbClr val="C00000"/>
              </a:solidFill>
              <a:latin typeface="Academy Engraved LET" pitchFamily="2" charset="0"/>
            </a:endParaRPr>
          </a:p>
        </p:txBody>
      </p:sp>
      <p:pic>
        <p:nvPicPr>
          <p:cNvPr id="7" name="il_fi" descr="http://tekdude.files.wordpress.com/2009/11/quartermoo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5638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33600" y="47244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Ayer </a:t>
            </a:r>
            <a:r>
              <a:rPr lang="en-US" sz="2400" dirty="0" err="1" smtClean="0">
                <a:solidFill>
                  <a:schemeClr val="bg1"/>
                </a:solidFill>
              </a:rPr>
              <a:t>por</a:t>
            </a:r>
            <a:r>
              <a:rPr lang="en-US" sz="2400" dirty="0" smtClean="0">
                <a:solidFill>
                  <a:schemeClr val="bg1"/>
                </a:solidFill>
              </a:rPr>
              <a:t> la </a:t>
            </a:r>
            <a:r>
              <a:rPr lang="en-US" sz="2400" dirty="0" err="1" smtClean="0">
                <a:solidFill>
                  <a:schemeClr val="bg1"/>
                </a:solidFill>
              </a:rPr>
              <a:t>noche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nosotros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nadamos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Ayer </a:t>
            </a:r>
            <a:r>
              <a:rPr lang="en-US" sz="2400" dirty="0" err="1" smtClean="0">
                <a:solidFill>
                  <a:schemeClr val="bg1"/>
                </a:solidFill>
              </a:rPr>
              <a:t>por</a:t>
            </a:r>
            <a:r>
              <a:rPr lang="en-US" sz="2400" dirty="0" smtClean="0">
                <a:solidFill>
                  <a:schemeClr val="bg1"/>
                </a:solidFill>
              </a:rPr>
              <a:t> la </a:t>
            </a:r>
            <a:r>
              <a:rPr lang="en-US" sz="2400" dirty="0" err="1" smtClean="0">
                <a:solidFill>
                  <a:schemeClr val="bg1"/>
                </a:solidFill>
              </a:rPr>
              <a:t>noche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ellas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nadaron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il_fi" descr="http://t3.gstatic.com/images?q=tbn:ANd9GcTYTuGDYcT75SuHiX4_hqIi23SSvvQv9UnBOdlvGT-6aUW9ItnygezvE3EO5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98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91200" y="1981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Hoy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jueves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6764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Ayer </a:t>
            </a:r>
            <a:r>
              <a:rPr lang="en-US" sz="2400" dirty="0" err="1" smtClean="0"/>
              <a:t>fue</a:t>
            </a:r>
            <a:r>
              <a:rPr lang="en-US" sz="2400" dirty="0" smtClean="0"/>
              <a:t> </a:t>
            </a:r>
            <a:r>
              <a:rPr lang="en-US" sz="2400" dirty="0" err="1" smtClean="0"/>
              <a:t>Miercoles</a:t>
            </a:r>
            <a:r>
              <a:rPr lang="en-US" sz="2400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71600" y="2209800"/>
            <a:ext cx="4267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Ayer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mañana</a:t>
            </a:r>
            <a:r>
              <a:rPr lang="en-US" sz="2400" dirty="0" smtClean="0"/>
              <a:t> </a:t>
            </a:r>
            <a:r>
              <a:rPr lang="en-US" sz="2400" dirty="0" err="1" smtClean="0"/>
              <a:t>yo</a:t>
            </a:r>
            <a:r>
              <a:rPr lang="en-US" sz="2400" dirty="0" smtClean="0"/>
              <a:t> </a:t>
            </a:r>
            <a:r>
              <a:rPr lang="en-US" sz="2400" dirty="0" err="1" smtClean="0"/>
              <a:t>nadé</a:t>
            </a:r>
            <a:r>
              <a:rPr lang="en-US" sz="2400" dirty="0" smtClean="0"/>
              <a:t> en la playa. </a:t>
            </a:r>
          </a:p>
          <a:p>
            <a:r>
              <a:rPr lang="en-US" sz="2400" dirty="0" smtClean="0"/>
              <a:t>Ayer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mañana</a:t>
            </a:r>
            <a:r>
              <a:rPr lang="en-US" sz="2400" dirty="0" smtClean="0"/>
              <a:t> </a:t>
            </a:r>
            <a:r>
              <a:rPr lang="en-US" sz="2400" dirty="0" err="1" smtClean="0"/>
              <a:t>tú</a:t>
            </a:r>
            <a:r>
              <a:rPr lang="en-US" sz="2400" dirty="0" smtClean="0"/>
              <a:t> </a:t>
            </a:r>
            <a:r>
              <a:rPr lang="en-US" sz="2400" dirty="0" err="1" smtClean="0"/>
              <a:t>nadaste</a:t>
            </a:r>
            <a:r>
              <a:rPr lang="en-US" sz="2400" dirty="0" smtClean="0"/>
              <a:t>.   </a:t>
            </a:r>
          </a:p>
          <a:p>
            <a:r>
              <a:rPr lang="en-US" sz="2400" dirty="0" smtClean="0"/>
              <a:t>Ayer </a:t>
            </a:r>
            <a:r>
              <a:rPr lang="en-US" sz="2400" dirty="0" err="1" smtClean="0"/>
              <a:t>por</a:t>
            </a:r>
            <a:r>
              <a:rPr lang="en-US" sz="2400" dirty="0" smtClean="0"/>
              <a:t> la </a:t>
            </a:r>
            <a:r>
              <a:rPr lang="en-US" sz="2400" dirty="0" err="1" smtClean="0"/>
              <a:t>mañana</a:t>
            </a:r>
            <a:r>
              <a:rPr lang="en-US" sz="2400" dirty="0" smtClean="0"/>
              <a:t> </a:t>
            </a:r>
            <a:r>
              <a:rPr lang="en-US" sz="2400" dirty="0" err="1" smtClean="0"/>
              <a:t>ella</a:t>
            </a:r>
            <a:r>
              <a:rPr lang="en-US" sz="2400" dirty="0" smtClean="0"/>
              <a:t> </a:t>
            </a:r>
            <a:r>
              <a:rPr lang="en-US" sz="2400" dirty="0" err="1" smtClean="0"/>
              <a:t>nadó</a:t>
            </a:r>
            <a:r>
              <a:rPr lang="en-US" sz="2400" dirty="0" smtClean="0"/>
              <a:t>  en la playa.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¿Las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en el </a:t>
            </a:r>
            <a:r>
              <a:rPr lang="en-US" dirty="0" err="1" smtClean="0"/>
              <a:t>presente</a:t>
            </a:r>
            <a:r>
              <a:rPr lang="en-US" dirty="0" smtClean="0"/>
              <a:t> o el </a:t>
            </a:r>
            <a:r>
              <a:rPr lang="en-US" dirty="0" err="1" smtClean="0"/>
              <a:t>pasado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¡Si! En el </a:t>
            </a:r>
            <a:r>
              <a:rPr lang="en-US" sz="5400" dirty="0" err="1" smtClean="0"/>
              <a:t>pasado</a:t>
            </a:r>
            <a:r>
              <a:rPr lang="en-US" sz="5400" dirty="0" smtClean="0"/>
              <a:t>.</a:t>
            </a:r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8739634">
            <a:off x="317539" y="2575535"/>
            <a:ext cx="8229600" cy="99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600" dirty="0" smtClean="0"/>
              <a:t>¡El </a:t>
            </a:r>
            <a:r>
              <a:rPr lang="en-US" sz="6600" dirty="0" err="1" smtClean="0"/>
              <a:t>Pretérito</a:t>
            </a:r>
            <a:r>
              <a:rPr lang="en-US" sz="6600" dirty="0" smtClean="0"/>
              <a:t>!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33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Ayer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é</a:t>
            </a:r>
            <a:r>
              <a:rPr lang="en-US" dirty="0" smtClean="0"/>
              <a:t> en la playa.                         </a:t>
            </a:r>
          </a:p>
          <a:p>
            <a:pPr>
              <a:buNone/>
            </a:pPr>
            <a:r>
              <a:rPr lang="en-US" dirty="0" smtClean="0"/>
              <a:t>Ayer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aste</a:t>
            </a:r>
            <a:r>
              <a:rPr lang="en-US" dirty="0" smtClean="0"/>
              <a:t>.   </a:t>
            </a:r>
          </a:p>
          <a:p>
            <a:pPr>
              <a:buNone/>
            </a:pPr>
            <a:r>
              <a:rPr lang="en-US" dirty="0" smtClean="0"/>
              <a:t>Ayer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ó</a:t>
            </a:r>
            <a:r>
              <a:rPr lang="en-US" dirty="0" smtClean="0"/>
              <a:t>  en la playa.</a:t>
            </a:r>
          </a:p>
          <a:p>
            <a:pPr>
              <a:buNone/>
            </a:pPr>
            <a:r>
              <a:rPr lang="en-US" dirty="0" smtClean="0"/>
              <a:t>Ayer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amos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Ayer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 </a:t>
            </a:r>
            <a:r>
              <a:rPr lang="en-US" dirty="0" err="1" smtClean="0"/>
              <a:t>ellas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FF0000"/>
                </a:solidFill>
              </a:rPr>
              <a:t>aron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Ayer </a:t>
            </a:r>
            <a:r>
              <a:rPr lang="en-US" sz="4000" dirty="0" err="1" smtClean="0"/>
              <a:t>por</a:t>
            </a:r>
            <a:r>
              <a:rPr lang="en-US" sz="4000" dirty="0" smtClean="0"/>
              <a:t> la </a:t>
            </a:r>
            <a:r>
              <a:rPr lang="en-US" sz="4000" dirty="0" err="1" smtClean="0"/>
              <a:t>mañana</a:t>
            </a:r>
            <a:r>
              <a:rPr lang="en-US" sz="4000" dirty="0" smtClean="0"/>
              <a:t> </a:t>
            </a:r>
            <a:r>
              <a:rPr lang="en-US" sz="4000" dirty="0" err="1" smtClean="0"/>
              <a:t>yo</a:t>
            </a:r>
            <a:r>
              <a:rPr lang="en-US" sz="4000" dirty="0" smtClean="0"/>
              <a:t> </a:t>
            </a:r>
            <a:r>
              <a:rPr lang="en-US" sz="4000" dirty="0" err="1" smtClean="0"/>
              <a:t>nad</a:t>
            </a:r>
            <a:r>
              <a:rPr lang="en-US" sz="4000" dirty="0" err="1" smtClean="0">
                <a:solidFill>
                  <a:srgbClr val="FF0000"/>
                </a:solidFill>
              </a:rPr>
              <a:t>é</a:t>
            </a:r>
            <a:r>
              <a:rPr lang="en-US" sz="4000" dirty="0" smtClean="0"/>
              <a:t> en la playa.                   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¿Quién es el sujeto?/ </a:t>
            </a:r>
            <a:r>
              <a:rPr lang="es-ES" dirty="0" err="1" smtClean="0"/>
              <a:t>Who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Yo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ES" dirty="0" smtClean="0"/>
              <a:t>¿Es en el presente o en el pasado?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El pasado</a:t>
            </a:r>
          </a:p>
          <a:p>
            <a:pPr>
              <a:buNone/>
            </a:pPr>
            <a:r>
              <a:rPr lang="es-ES" dirty="0" smtClean="0"/>
              <a:t>¿Qué es el final del verbo?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é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Yo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nad</a:t>
            </a:r>
            <a:r>
              <a:rPr lang="es-ES" dirty="0" smtClean="0">
                <a:solidFill>
                  <a:srgbClr val="FF0000"/>
                </a:solidFill>
              </a:rPr>
              <a:t>é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Ayer </a:t>
            </a:r>
            <a:r>
              <a:rPr lang="en-US" sz="3600" dirty="0" err="1" smtClean="0"/>
              <a:t>por</a:t>
            </a:r>
            <a:r>
              <a:rPr lang="en-US" sz="3600" dirty="0" smtClean="0"/>
              <a:t> la </a:t>
            </a:r>
            <a:r>
              <a:rPr lang="en-US" sz="3600" dirty="0" err="1" smtClean="0"/>
              <a:t>mañana</a:t>
            </a:r>
            <a:r>
              <a:rPr lang="en-US" sz="3600" dirty="0" smtClean="0"/>
              <a:t> </a:t>
            </a:r>
            <a:r>
              <a:rPr lang="en-US" sz="3600" dirty="0" err="1" smtClean="0"/>
              <a:t>tú</a:t>
            </a:r>
            <a:r>
              <a:rPr lang="en-US" sz="3600" dirty="0" smtClean="0"/>
              <a:t> </a:t>
            </a:r>
            <a:r>
              <a:rPr lang="en-US" sz="3600" dirty="0" err="1" smtClean="0"/>
              <a:t>nad</a:t>
            </a:r>
            <a:r>
              <a:rPr lang="en-US" sz="3600" dirty="0" err="1" smtClean="0">
                <a:solidFill>
                  <a:srgbClr val="FF0000"/>
                </a:solidFill>
              </a:rPr>
              <a:t>aste</a:t>
            </a:r>
            <a:r>
              <a:rPr lang="en-US" sz="3600" dirty="0" smtClean="0"/>
              <a:t>.   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¿Quién es el sujeto?/ </a:t>
            </a:r>
            <a:r>
              <a:rPr lang="es-ES" dirty="0" err="1" smtClean="0"/>
              <a:t>Who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Tú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ES" dirty="0" smtClean="0"/>
              <a:t>¿Es en el presente o en el pasado?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El pasado</a:t>
            </a:r>
          </a:p>
          <a:p>
            <a:pPr>
              <a:buNone/>
            </a:pPr>
            <a:r>
              <a:rPr lang="es-ES" dirty="0" smtClean="0"/>
              <a:t>¿Qué es el final del verbo?</a:t>
            </a:r>
          </a:p>
          <a:p>
            <a:pPr algn="ctr">
              <a:buNone/>
            </a:pPr>
            <a:r>
              <a:rPr lang="es-ES" dirty="0" err="1" smtClean="0">
                <a:solidFill>
                  <a:srgbClr val="FF0000"/>
                </a:solidFill>
              </a:rPr>
              <a:t>aste</a:t>
            </a:r>
            <a:endParaRPr lang="es-E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Tú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nad</a:t>
            </a:r>
            <a:r>
              <a:rPr lang="es-ES" dirty="0" smtClean="0">
                <a:solidFill>
                  <a:srgbClr val="FF0000"/>
                </a:solidFill>
              </a:rPr>
              <a:t>aste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Ayer </a:t>
            </a:r>
            <a:r>
              <a:rPr lang="en-US" sz="3600" dirty="0" err="1" smtClean="0"/>
              <a:t>por</a:t>
            </a:r>
            <a:r>
              <a:rPr lang="en-US" sz="3600" dirty="0" smtClean="0"/>
              <a:t> la </a:t>
            </a:r>
            <a:r>
              <a:rPr lang="en-US" sz="3600" dirty="0" err="1" smtClean="0"/>
              <a:t>mañana</a:t>
            </a:r>
            <a:r>
              <a:rPr lang="en-US" sz="3600" dirty="0" smtClean="0"/>
              <a:t> </a:t>
            </a:r>
            <a:r>
              <a:rPr lang="en-US" sz="3600" dirty="0" err="1" smtClean="0"/>
              <a:t>ella</a:t>
            </a:r>
            <a:r>
              <a:rPr lang="en-US" sz="3600" dirty="0" smtClean="0"/>
              <a:t> </a:t>
            </a:r>
            <a:r>
              <a:rPr lang="en-US" sz="3600" dirty="0" err="1" smtClean="0"/>
              <a:t>nad</a:t>
            </a:r>
            <a:r>
              <a:rPr lang="en-US" sz="3600" dirty="0" err="1" smtClean="0">
                <a:solidFill>
                  <a:srgbClr val="FF0000"/>
                </a:solidFill>
              </a:rPr>
              <a:t>ó</a:t>
            </a:r>
            <a:r>
              <a:rPr lang="en-US" sz="3600" dirty="0" smtClean="0"/>
              <a:t>  en la playa.</a:t>
            </a:r>
            <a:br>
              <a:rPr lang="en-US" sz="3600" dirty="0" smtClean="0"/>
            </a:br>
            <a:r>
              <a:rPr lang="en-US" sz="4000" dirty="0" smtClean="0"/>
              <a:t>                  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¿Quién es el sujeto?/ </a:t>
            </a:r>
            <a:r>
              <a:rPr lang="es-ES" dirty="0" err="1" smtClean="0"/>
              <a:t>Who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Ella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ES" dirty="0" smtClean="0"/>
              <a:t>¿Es en el presente o en el pasado?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El pasado</a:t>
            </a:r>
          </a:p>
          <a:p>
            <a:pPr>
              <a:buNone/>
            </a:pPr>
            <a:r>
              <a:rPr lang="es-ES" dirty="0" smtClean="0"/>
              <a:t>¿Qué es el final del verbo?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ó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Ella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nad</a:t>
            </a:r>
            <a:r>
              <a:rPr lang="es-ES" dirty="0" smtClean="0">
                <a:solidFill>
                  <a:srgbClr val="FF0000"/>
                </a:solidFill>
              </a:rPr>
              <a:t>ó.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Ayer </a:t>
            </a:r>
            <a:r>
              <a:rPr lang="en-US" sz="3600" dirty="0" err="1" smtClean="0"/>
              <a:t>por</a:t>
            </a:r>
            <a:r>
              <a:rPr lang="en-US" sz="3600" dirty="0" smtClean="0"/>
              <a:t> la </a:t>
            </a:r>
            <a:r>
              <a:rPr lang="en-US" sz="3600" dirty="0" err="1" smtClean="0"/>
              <a:t>noche</a:t>
            </a:r>
            <a:r>
              <a:rPr lang="en-US" sz="3600" dirty="0" smtClean="0"/>
              <a:t> </a:t>
            </a:r>
            <a:r>
              <a:rPr lang="en-US" sz="3600" dirty="0" err="1" smtClean="0"/>
              <a:t>nosotros</a:t>
            </a:r>
            <a:r>
              <a:rPr lang="en-US" sz="3600" dirty="0" smtClean="0"/>
              <a:t> </a:t>
            </a:r>
            <a:r>
              <a:rPr lang="en-US" sz="3600" dirty="0" err="1" smtClean="0"/>
              <a:t>nad</a:t>
            </a:r>
            <a:r>
              <a:rPr lang="en-US" sz="3600" dirty="0" err="1" smtClean="0">
                <a:solidFill>
                  <a:srgbClr val="FF0000"/>
                </a:solidFill>
              </a:rPr>
              <a:t>amos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¿Quién es el sujeto?/ </a:t>
            </a:r>
            <a:r>
              <a:rPr lang="es-ES" dirty="0" err="1" smtClean="0"/>
              <a:t>Who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Nosotros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ES" dirty="0" smtClean="0"/>
              <a:t>¿Es en el presente o en el pasado?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El pasado</a:t>
            </a:r>
          </a:p>
          <a:p>
            <a:pPr>
              <a:buNone/>
            </a:pPr>
            <a:r>
              <a:rPr lang="es-ES" dirty="0" smtClean="0"/>
              <a:t>¿Qué es el final del verbo?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amos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Nosotros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nad</a:t>
            </a:r>
            <a:r>
              <a:rPr lang="es-ES" dirty="0" smtClean="0">
                <a:solidFill>
                  <a:srgbClr val="FF0000"/>
                </a:solidFill>
              </a:rPr>
              <a:t>amos.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Ayer </a:t>
            </a:r>
            <a:r>
              <a:rPr lang="en-US" sz="3600" dirty="0" err="1" smtClean="0"/>
              <a:t>por</a:t>
            </a:r>
            <a:r>
              <a:rPr lang="en-US" sz="3600" dirty="0" smtClean="0"/>
              <a:t> la </a:t>
            </a:r>
            <a:r>
              <a:rPr lang="en-US" sz="3600" dirty="0" err="1" smtClean="0"/>
              <a:t>noche</a:t>
            </a:r>
            <a:r>
              <a:rPr lang="en-US" sz="3600" dirty="0" smtClean="0"/>
              <a:t> </a:t>
            </a:r>
            <a:r>
              <a:rPr lang="en-US" sz="3600" dirty="0" err="1" smtClean="0"/>
              <a:t>ellas</a:t>
            </a:r>
            <a:r>
              <a:rPr lang="en-US" sz="3600" dirty="0" smtClean="0"/>
              <a:t> </a:t>
            </a:r>
            <a:r>
              <a:rPr lang="en-US" sz="3600" dirty="0" err="1" smtClean="0"/>
              <a:t>nad</a:t>
            </a:r>
            <a:r>
              <a:rPr lang="en-US" sz="3600" dirty="0" err="1" smtClean="0">
                <a:solidFill>
                  <a:srgbClr val="FF0000"/>
                </a:solidFill>
              </a:rPr>
              <a:t>aron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¿Quién es el sujeto?/ </a:t>
            </a:r>
            <a:r>
              <a:rPr lang="es-ES" dirty="0" err="1" smtClean="0"/>
              <a:t>Who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Ellas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ES" dirty="0" smtClean="0"/>
              <a:t>¿Es en el presente o en el pasado?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present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past</a:t>
            </a:r>
            <a:r>
              <a:rPr lang="es-ES" dirty="0" smtClean="0"/>
              <a:t>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El pasado</a:t>
            </a:r>
          </a:p>
          <a:p>
            <a:pPr>
              <a:buNone/>
            </a:pPr>
            <a:r>
              <a:rPr lang="es-ES" dirty="0" smtClean="0"/>
              <a:t>¿Qué es el final del verbo?</a:t>
            </a:r>
          </a:p>
          <a:p>
            <a:pPr algn="ctr">
              <a:buNone/>
            </a:pPr>
            <a:r>
              <a:rPr lang="es-ES" dirty="0" smtClean="0">
                <a:solidFill>
                  <a:srgbClr val="FF0000"/>
                </a:solidFill>
              </a:rPr>
              <a:t>aron</a:t>
            </a:r>
          </a:p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</a:rPr>
              <a:t>Ellas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nad</a:t>
            </a:r>
            <a:r>
              <a:rPr lang="es-ES" dirty="0" smtClean="0">
                <a:solidFill>
                  <a:srgbClr val="FF0000"/>
                </a:solidFill>
              </a:rPr>
              <a:t>aron.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457200"/>
            <a:ext cx="8229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3200" dirty="0" smtClean="0"/>
              <a:t>¿Cuántas estaciones hay?</a:t>
            </a:r>
          </a:p>
          <a:p>
            <a:pPr marL="457200" indent="-457200"/>
            <a:r>
              <a:rPr lang="es-ES" sz="3200" dirty="0"/>
              <a:t> </a:t>
            </a:r>
            <a:r>
              <a:rPr lang="es-ES" sz="3200" i="1" dirty="0" smtClean="0">
                <a:solidFill>
                  <a:srgbClr val="7030A0"/>
                </a:solidFill>
              </a:rPr>
              <a:t>Hay cuatro estaciones</a:t>
            </a:r>
            <a:r>
              <a:rPr lang="es-ES" sz="3200" dirty="0" smtClean="0"/>
              <a:t>.</a:t>
            </a:r>
          </a:p>
          <a:p>
            <a:pPr marL="457200" indent="-457200"/>
            <a:endParaRPr lang="es-ES" sz="3200" dirty="0" smtClean="0"/>
          </a:p>
          <a:p>
            <a:pPr marL="457200" indent="-457200"/>
            <a:r>
              <a:rPr lang="es-ES" sz="3200" dirty="0" smtClean="0"/>
              <a:t>2. ¿Cuáles son las estaciones diferentes?</a:t>
            </a:r>
          </a:p>
          <a:p>
            <a:pPr marL="457200" indent="-457200"/>
            <a:r>
              <a:rPr lang="en-US" sz="3200" i="1" dirty="0" smtClean="0">
                <a:solidFill>
                  <a:srgbClr val="7030A0"/>
                </a:solidFill>
              </a:rPr>
              <a:t>Las </a:t>
            </a:r>
            <a:r>
              <a:rPr lang="en-US" sz="3200" i="1" dirty="0" err="1" smtClean="0">
                <a:solidFill>
                  <a:srgbClr val="7030A0"/>
                </a:solidFill>
              </a:rPr>
              <a:t>estaciones</a:t>
            </a:r>
            <a:r>
              <a:rPr lang="en-US" sz="3200" i="1" dirty="0" smtClean="0">
                <a:solidFill>
                  <a:srgbClr val="7030A0"/>
                </a:solidFill>
              </a:rPr>
              <a:t> son el </a:t>
            </a:r>
            <a:r>
              <a:rPr lang="en-US" sz="3200" i="1" dirty="0" err="1" smtClean="0">
                <a:solidFill>
                  <a:srgbClr val="7030A0"/>
                </a:solidFill>
              </a:rPr>
              <a:t>otoño</a:t>
            </a:r>
            <a:r>
              <a:rPr lang="en-US" sz="3200" i="1" dirty="0" smtClean="0">
                <a:solidFill>
                  <a:srgbClr val="7030A0"/>
                </a:solidFill>
              </a:rPr>
              <a:t>, la primavera, el </a:t>
            </a:r>
            <a:r>
              <a:rPr lang="en-US" sz="3200" i="1" dirty="0" err="1" smtClean="0">
                <a:solidFill>
                  <a:srgbClr val="7030A0"/>
                </a:solidFill>
              </a:rPr>
              <a:t>verano</a:t>
            </a:r>
            <a:r>
              <a:rPr lang="en-US" sz="3200" i="1" dirty="0" smtClean="0">
                <a:solidFill>
                  <a:srgbClr val="7030A0"/>
                </a:solidFill>
              </a:rPr>
              <a:t> y el </a:t>
            </a:r>
            <a:r>
              <a:rPr lang="en-US" sz="3200" i="1" dirty="0" err="1" smtClean="0">
                <a:solidFill>
                  <a:srgbClr val="7030A0"/>
                </a:solidFill>
              </a:rPr>
              <a:t>invierno</a:t>
            </a:r>
            <a:r>
              <a:rPr lang="en-US" sz="3200" i="1" dirty="0" smtClean="0">
                <a:solidFill>
                  <a:srgbClr val="7030A0"/>
                </a:solidFill>
              </a:rPr>
              <a:t>.</a:t>
            </a:r>
          </a:p>
          <a:p>
            <a:pPr marL="457200" indent="-457200"/>
            <a:endParaRPr lang="en-US" sz="3200" i="1" dirty="0" smtClean="0">
              <a:solidFill>
                <a:srgbClr val="7030A0"/>
              </a:solidFill>
            </a:endParaRPr>
          </a:p>
          <a:p>
            <a:pPr marL="457200" indent="-457200"/>
            <a:r>
              <a:rPr lang="es-ES" sz="3200" dirty="0" smtClean="0"/>
              <a:t>3. ¿Vas a la playa en el verano?</a:t>
            </a:r>
          </a:p>
          <a:p>
            <a:pPr marL="457200" indent="-457200"/>
            <a:r>
              <a:rPr lang="es-ES" sz="3200" i="1" dirty="0" smtClean="0">
                <a:solidFill>
                  <a:srgbClr val="7030A0"/>
                </a:solidFill>
              </a:rPr>
              <a:t>Si, voy a la playa en el verano.</a:t>
            </a:r>
          </a:p>
          <a:p>
            <a:pPr marL="457200" indent="-457200"/>
            <a:endParaRPr lang="en-US" sz="3200" dirty="0" smtClean="0"/>
          </a:p>
          <a:p>
            <a:pPr marL="457200" indent="-457200"/>
            <a:r>
              <a:rPr lang="es-ES" sz="3200" dirty="0" smtClean="0"/>
              <a:t>4. ¿Esquías en el agua en el invierno?</a:t>
            </a:r>
          </a:p>
          <a:p>
            <a:pPr marL="457200" indent="-457200"/>
            <a:r>
              <a:rPr lang="es-ES" sz="3200" i="1" dirty="0" smtClean="0">
                <a:solidFill>
                  <a:srgbClr val="7030A0"/>
                </a:solidFill>
              </a:rPr>
              <a:t>No, no esquío en el agua en el invierno</a:t>
            </a:r>
            <a:r>
              <a:rPr lang="es-E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Pretérito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NADAR-</a:t>
                      </a:r>
                      <a:r>
                        <a:rPr lang="en-US" baseline="0" dirty="0" smtClean="0"/>
                        <a:t> TO SWIM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Yo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é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Nosotros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amos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Tú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aste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Él</a:t>
                      </a:r>
                      <a:r>
                        <a:rPr lang="en-US" sz="4000" dirty="0" smtClean="0"/>
                        <a:t>/Ella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ó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Ellos</a:t>
                      </a:r>
                      <a:r>
                        <a:rPr lang="en-US" sz="4000" dirty="0" smtClean="0"/>
                        <a:t>/</a:t>
                      </a:r>
                      <a:r>
                        <a:rPr lang="en-US" sz="4000" dirty="0" err="1" smtClean="0"/>
                        <a:t>Ellas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nad</a:t>
                      </a:r>
                      <a:r>
                        <a:rPr lang="en-US" sz="4000" dirty="0" err="1" smtClean="0">
                          <a:solidFill>
                            <a:srgbClr val="FF0000"/>
                          </a:solidFill>
                        </a:rPr>
                        <a:t>aron</a:t>
                      </a:r>
                      <a:endParaRPr lang="en-US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form the past tense of verbs ending in “AR”:</a:t>
            </a:r>
          </a:p>
          <a:p>
            <a:pPr algn="ctr">
              <a:buNone/>
            </a:pPr>
            <a:r>
              <a:rPr lang="en-US" dirty="0" smtClean="0"/>
              <a:t> NADAR</a:t>
            </a:r>
          </a:p>
          <a:p>
            <a:pPr>
              <a:buNone/>
            </a:pPr>
            <a:r>
              <a:rPr lang="en-US" dirty="0" smtClean="0"/>
              <a:t>Stem of the verb	+ 		endings	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 é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aste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ó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amos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nad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dirty="0" err="1" smtClean="0">
                <a:solidFill>
                  <a:srgbClr val="FF0000"/>
                </a:solidFill>
              </a:rPr>
              <a:t>aron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4724400" y="2209800"/>
            <a:ext cx="381000" cy="381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Pg 56 Exercise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Practicamos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s-ES" dirty="0" smtClean="0"/>
              <a:t>Completa con la forma correcta de “nadar”.</a:t>
            </a:r>
          </a:p>
          <a:p>
            <a:pPr marL="514350" indent="-514350">
              <a:buNone/>
            </a:pPr>
            <a:endParaRPr lang="es-ES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4000" dirty="0" smtClean="0"/>
              <a:t>Hoy </a:t>
            </a:r>
            <a:r>
              <a:rPr lang="es-ES" sz="4000" dirty="0"/>
              <a:t>yo </a:t>
            </a:r>
            <a:r>
              <a:rPr lang="es-ES" sz="4000" dirty="0" smtClean="0"/>
              <a:t>_____ en </a:t>
            </a:r>
            <a:r>
              <a:rPr lang="es-ES" sz="4000" dirty="0"/>
              <a:t>la playa</a:t>
            </a:r>
            <a:r>
              <a:rPr lang="es-ES" sz="40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 smtClean="0"/>
              <a:t>¿______  tú en </a:t>
            </a:r>
            <a:r>
              <a:rPr lang="es-ES" sz="4000" dirty="0"/>
              <a:t>la playa esta noche</a:t>
            </a:r>
            <a:r>
              <a:rPr lang="es-ES" sz="40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Ella </a:t>
            </a:r>
            <a:r>
              <a:rPr lang="es-ES" sz="4000" dirty="0" smtClean="0"/>
              <a:t>_____ en </a:t>
            </a:r>
            <a:r>
              <a:rPr lang="es-ES" sz="4000" dirty="0"/>
              <a:t>la piscina, no en la playa</a:t>
            </a:r>
            <a:r>
              <a:rPr lang="es-ES" sz="4000" dirty="0" smtClean="0"/>
              <a:t>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Esta mañana, nosotros </a:t>
            </a:r>
            <a:r>
              <a:rPr lang="es-ES" sz="4000" dirty="0" smtClean="0"/>
              <a:t>_________.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s-ES" sz="4000" dirty="0"/>
              <a:t>Esta semana, ellos no </a:t>
            </a:r>
            <a:r>
              <a:rPr lang="es-ES" sz="4000" dirty="0" smtClean="0"/>
              <a:t>________ </a:t>
            </a:r>
            <a:r>
              <a:rPr lang="es-ES" sz="4000" dirty="0"/>
              <a:t>en la piscina.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Hoy yo </a:t>
            </a:r>
            <a:r>
              <a:rPr lang="es-ES" i="1" dirty="0" smtClean="0">
                <a:solidFill>
                  <a:srgbClr val="7030A0"/>
                </a:solidFill>
              </a:rPr>
              <a:t>nado</a:t>
            </a:r>
            <a:r>
              <a:rPr lang="es-ES" dirty="0" smtClean="0"/>
              <a:t> en la playa.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¿</a:t>
            </a:r>
            <a:r>
              <a:rPr lang="es-ES" dirty="0" smtClean="0">
                <a:solidFill>
                  <a:srgbClr val="7030A0"/>
                </a:solidFill>
              </a:rPr>
              <a:t>Nadas</a:t>
            </a:r>
            <a:r>
              <a:rPr lang="es-ES" dirty="0" smtClean="0"/>
              <a:t> en la playa esta noche?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Ella </a:t>
            </a:r>
            <a:r>
              <a:rPr lang="es-ES" i="1" dirty="0" smtClean="0">
                <a:solidFill>
                  <a:srgbClr val="7030A0"/>
                </a:solidFill>
              </a:rPr>
              <a:t>nada</a:t>
            </a:r>
            <a:r>
              <a:rPr lang="es-ES" dirty="0" smtClean="0"/>
              <a:t> en la piscina, no en la playa.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Esta mañana, nosotros </a:t>
            </a:r>
            <a:r>
              <a:rPr lang="es-ES" i="1" dirty="0" smtClean="0">
                <a:solidFill>
                  <a:srgbClr val="7030A0"/>
                </a:solidFill>
              </a:rPr>
              <a:t>nadamos</a:t>
            </a:r>
            <a:r>
              <a:rPr lang="es-E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" dirty="0" smtClean="0"/>
              <a:t>Esta semana, ellos no </a:t>
            </a:r>
            <a:r>
              <a:rPr lang="es-ES" i="1" dirty="0" smtClean="0">
                <a:solidFill>
                  <a:srgbClr val="7030A0"/>
                </a:solidFill>
              </a:rPr>
              <a:t>nadan</a:t>
            </a:r>
            <a:r>
              <a:rPr lang="es-ES" dirty="0" smtClean="0"/>
              <a:t> en la piscina.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 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“AR”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0"/>
          <a:ext cx="8229600" cy="2228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5257800"/>
              </a:tblGrid>
              <a:tr h="74295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Yo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nad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o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Nosotros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Nosotras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nad</a:t>
                      </a:r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amos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Tú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nad</a:t>
                      </a:r>
                      <a:r>
                        <a:rPr lang="en-US" sz="3200" b="1" dirty="0" err="1" smtClean="0">
                          <a:solidFill>
                            <a:srgbClr val="FF0000"/>
                          </a:solidFill>
                        </a:rPr>
                        <a:t>as</a:t>
                      </a:r>
                      <a:endParaRPr 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Ustedes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nad</a:t>
                      </a:r>
                      <a:r>
                        <a:rPr lang="en-US" sz="3200" b="1" dirty="0" err="1" smtClean="0">
                          <a:solidFill>
                            <a:srgbClr val="FF0000"/>
                          </a:solidFill>
                        </a:rPr>
                        <a:t>an</a:t>
                      </a:r>
                      <a:endParaRPr 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Él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/Ella nad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Ellos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en-US" sz="3200" b="1" dirty="0" err="1" smtClean="0">
                          <a:solidFill>
                            <a:srgbClr val="002060"/>
                          </a:solidFill>
                        </a:rPr>
                        <a:t>Ellas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rgbClr val="002060"/>
                          </a:solidFill>
                        </a:rPr>
                        <a:t>nad</a:t>
                      </a:r>
                      <a:r>
                        <a:rPr lang="en-US" sz="3200" b="1" baseline="0" dirty="0" err="1" smtClean="0">
                          <a:solidFill>
                            <a:srgbClr val="FF0000"/>
                          </a:solidFill>
                        </a:rPr>
                        <a:t>an</a:t>
                      </a:r>
                      <a:endParaRPr 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7526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err="1" smtClean="0"/>
              <a:t>Nadar</a:t>
            </a:r>
            <a:r>
              <a:rPr lang="en-US" sz="3200" i="1" dirty="0" smtClean="0"/>
              <a:t>- to swim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forma el </a:t>
            </a:r>
            <a:r>
              <a:rPr lang="en-US" sz="3200" dirty="0" err="1" smtClean="0"/>
              <a:t>tiempo</a:t>
            </a:r>
            <a:r>
              <a:rPr lang="en-US" sz="3200" dirty="0" smtClean="0"/>
              <a:t> </a:t>
            </a:r>
            <a:r>
              <a:rPr lang="en-US" sz="3200" dirty="0" err="1" smtClean="0"/>
              <a:t>presente</a:t>
            </a:r>
            <a:r>
              <a:rPr lang="en-US" sz="3200" dirty="0" smtClean="0"/>
              <a:t> en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Nadar</a:t>
            </a:r>
            <a:r>
              <a:rPr lang="en-US" dirty="0" smtClean="0"/>
              <a:t>- to swim</a:t>
            </a:r>
          </a:p>
          <a:p>
            <a:pPr>
              <a:buNone/>
            </a:pPr>
            <a:r>
              <a:rPr lang="en-US" dirty="0" smtClean="0"/>
              <a:t>To form the Present Tense in Spanish:</a:t>
            </a:r>
          </a:p>
          <a:p>
            <a:pPr>
              <a:buNone/>
            </a:pPr>
            <a:r>
              <a:rPr lang="en-US" dirty="0" smtClean="0"/>
              <a:t>Stem 	+ 	</a:t>
            </a:r>
            <a:r>
              <a:rPr lang="en-US" dirty="0" smtClean="0">
                <a:solidFill>
                  <a:srgbClr val="C00000"/>
                </a:solidFill>
              </a:rPr>
              <a:t>Verb Endings.</a:t>
            </a:r>
          </a:p>
          <a:p>
            <a:pPr>
              <a:buNone/>
            </a:pPr>
            <a:r>
              <a:rPr lang="en-US" dirty="0" err="1" smtClean="0"/>
              <a:t>Nad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C00000"/>
                </a:solidFill>
              </a:rPr>
              <a:t>o</a:t>
            </a:r>
            <a:r>
              <a:rPr lang="en-US" dirty="0" smtClean="0"/>
              <a:t>	= 	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C00000"/>
                </a:solidFill>
              </a:rPr>
              <a:t>o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err="1" smtClean="0"/>
              <a:t>Nad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C00000"/>
                </a:solidFill>
              </a:rPr>
              <a:t>as</a:t>
            </a:r>
            <a:r>
              <a:rPr lang="en-US" dirty="0" smtClean="0"/>
              <a:t>	= 	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C00000"/>
                </a:solidFill>
              </a:rPr>
              <a:t>as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err="1" smtClean="0"/>
              <a:t>Nad</a:t>
            </a:r>
            <a:r>
              <a:rPr lang="en-US" dirty="0" smtClean="0"/>
              <a:t>				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 smtClean="0"/>
              <a:t>	= 	nad</a:t>
            </a:r>
            <a:r>
              <a:rPr lang="en-US" dirty="0">
                <a:solidFill>
                  <a:srgbClr val="C00000"/>
                </a:solidFill>
              </a:rPr>
              <a:t>a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err="1" smtClean="0"/>
              <a:t>Nad</a:t>
            </a:r>
            <a:r>
              <a:rPr lang="en-US" dirty="0" smtClean="0"/>
              <a:t>				</a:t>
            </a:r>
            <a:r>
              <a:rPr lang="en-US" dirty="0" err="1" smtClean="0">
                <a:solidFill>
                  <a:srgbClr val="C00000"/>
                </a:solidFill>
              </a:rPr>
              <a:t>amos</a:t>
            </a:r>
            <a:r>
              <a:rPr lang="en-US" dirty="0" smtClean="0"/>
              <a:t>	= 	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C00000"/>
                </a:solidFill>
              </a:rPr>
              <a:t>amos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err="1" smtClean="0"/>
              <a:t>Nad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C00000"/>
                </a:solidFill>
              </a:rPr>
              <a:t>an</a:t>
            </a:r>
            <a:r>
              <a:rPr lang="en-US" dirty="0" smtClean="0"/>
              <a:t>	= 	</a:t>
            </a:r>
            <a:r>
              <a:rPr lang="en-US" dirty="0" err="1" smtClean="0"/>
              <a:t>nad</a:t>
            </a:r>
            <a:r>
              <a:rPr lang="en-US" dirty="0" err="1" smtClean="0">
                <a:solidFill>
                  <a:srgbClr val="C00000"/>
                </a:solidFill>
              </a:rPr>
              <a:t>an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err="1" smtClean="0"/>
              <a:t>Entonces</a:t>
            </a:r>
            <a:r>
              <a:rPr lang="en-US" dirty="0" smtClean="0"/>
              <a:t>, el final del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dirty="0" err="1" smtClean="0"/>
              <a:t>identifican</a:t>
            </a:r>
            <a:r>
              <a:rPr lang="en-US" dirty="0" smtClean="0"/>
              <a:t> dos </a:t>
            </a:r>
            <a:r>
              <a:rPr lang="en-US" dirty="0" err="1" smtClean="0"/>
              <a:t>cosas</a:t>
            </a:r>
            <a:r>
              <a:rPr lang="en-US" dirty="0" smtClean="0"/>
              <a:t>: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subjeto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tiempo</a:t>
            </a:r>
            <a:r>
              <a:rPr lang="en-US" dirty="0" smtClean="0"/>
              <a:t> del </a:t>
            </a:r>
            <a:r>
              <a:rPr lang="en-US" dirty="0" err="1" smtClean="0"/>
              <a:t>verbo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Therefore the endings of the verb identify two things:</a:t>
            </a:r>
          </a:p>
          <a:p>
            <a:pPr>
              <a:buNone/>
            </a:pPr>
            <a:r>
              <a:rPr lang="en-US" dirty="0" smtClean="0"/>
              <a:t>The subject of the verb.</a:t>
            </a:r>
          </a:p>
          <a:p>
            <a:pPr>
              <a:buNone/>
            </a:pPr>
            <a:r>
              <a:rPr lang="en-US" dirty="0" smtClean="0"/>
              <a:t>The tense of the verb.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Hoy </a:t>
            </a:r>
            <a:r>
              <a:rPr lang="en-US" sz="2800" dirty="0" err="1" smtClean="0"/>
              <a:t>nad</a:t>
            </a:r>
            <a:r>
              <a:rPr lang="en-US" sz="2800" dirty="0" err="1" smtClean="0">
                <a:solidFill>
                  <a:srgbClr val="FF0000"/>
                </a:solidFill>
              </a:rPr>
              <a:t>an</a:t>
            </a:r>
            <a:r>
              <a:rPr lang="en-US" sz="2800" dirty="0" smtClean="0"/>
              <a:t> en la </a:t>
            </a:r>
            <a:r>
              <a:rPr lang="en-US" sz="2800" dirty="0" err="1" smtClean="0"/>
              <a:t>piscina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895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Nad</a:t>
            </a:r>
            <a:r>
              <a:rPr lang="en-US" sz="2800" dirty="0" err="1" smtClean="0">
                <a:solidFill>
                  <a:srgbClr val="FF0000"/>
                </a:solidFill>
              </a:rPr>
              <a:t>an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20574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Ellos</a:t>
            </a:r>
            <a:r>
              <a:rPr lang="en-US" sz="2800" dirty="0" smtClean="0"/>
              <a:t>/They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3657600"/>
            <a:ext cx="236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tiempo</a:t>
            </a:r>
            <a:r>
              <a:rPr lang="en-US" sz="2800" dirty="0" smtClean="0"/>
              <a:t> </a:t>
            </a:r>
            <a:r>
              <a:rPr lang="en-US" sz="2800" dirty="0" err="1" smtClean="0"/>
              <a:t>presente</a:t>
            </a:r>
            <a:r>
              <a:rPr lang="en-US" sz="2800" dirty="0" smtClean="0"/>
              <a:t>/ present tense</a:t>
            </a:r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524000" y="2438400"/>
            <a:ext cx="1905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47800" y="3276600"/>
            <a:ext cx="1981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/>
              <a:t>Ok, so we have learnt that the endings of the verb tell you the subject and the tense, meaning the present, past etc.</a:t>
            </a:r>
          </a:p>
          <a:p>
            <a:endParaRPr lang="en-US" dirty="0" smtClean="0"/>
          </a:p>
          <a:p>
            <a:r>
              <a:rPr lang="en-US" dirty="0" smtClean="0"/>
              <a:t>Therefore if we want the change the tense of the verb, what do we have to do????????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759</Words>
  <Application>Microsoft Office PowerPoint</Application>
  <PresentationFormat>On-screen Show (4:3)</PresentationFormat>
  <Paragraphs>166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Me llamo _______________ Clase 7IM La fecha es el 9 de febrero del 2012 </vt:lpstr>
      <vt:lpstr>Slide 2</vt:lpstr>
      <vt:lpstr>Practicamos</vt:lpstr>
      <vt:lpstr>Slide 4</vt:lpstr>
      <vt:lpstr>El  Tiempo Presente “AR”</vt:lpstr>
      <vt:lpstr>¿Cómo forma el tiempo presente en Español?</vt:lpstr>
      <vt:lpstr>Slide 7</vt:lpstr>
      <vt:lpstr>Por ejemplo</vt:lpstr>
      <vt:lpstr>Slide 9</vt:lpstr>
      <vt:lpstr>That’s right!!!</vt:lpstr>
      <vt:lpstr>Slide 11</vt:lpstr>
      <vt:lpstr>¿Las oraciones están en el presente o el pasado?</vt:lpstr>
      <vt:lpstr>Slide 13</vt:lpstr>
      <vt:lpstr>Slide 14</vt:lpstr>
      <vt:lpstr> Ayer por la mañana yo nadé en la playa.                          </vt:lpstr>
      <vt:lpstr>  Ayer por la mañana tú nadaste.     </vt:lpstr>
      <vt:lpstr> Ayer por la mañana ella nadó  en la playa.                          </vt:lpstr>
      <vt:lpstr>  Ayer por la noche nosotros nadamos.  </vt:lpstr>
      <vt:lpstr>  Ayer por la noche ellas nadaron.  </vt:lpstr>
      <vt:lpstr>EL Pretérito</vt:lpstr>
      <vt:lpstr>En resumen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 llamo _______________ Clase 7IM La fecha es el 9 de febrero del 2012 </dc:title>
  <dc:creator>Sherice</dc:creator>
  <cp:lastModifiedBy>Sherice</cp:lastModifiedBy>
  <cp:revision>1</cp:revision>
  <dcterms:created xsi:type="dcterms:W3CDTF">2012-02-09T15:57:32Z</dcterms:created>
  <dcterms:modified xsi:type="dcterms:W3CDTF">2012-02-09T16:10:13Z</dcterms:modified>
</cp:coreProperties>
</file>